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59"/>
    <p:restoredTop sz="94680"/>
  </p:normalViewPr>
  <p:slideViewPr>
    <p:cSldViewPr snapToGrid="0">
      <p:cViewPr varScale="1">
        <p:scale>
          <a:sx n="93" d="100"/>
          <a:sy n="93" d="100"/>
        </p:scale>
        <p:origin x="240" y="2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32AB-C24F-B645-D130-7A25BE1176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EAD964-0024-F56D-48A3-9D2037FE0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AC26B-9C1E-16B5-968F-5C8943CF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F5CC-2E3A-5A43-8129-469DDCA53452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DFE09-C9FF-14FF-E443-E0ABD311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38684-E68D-B8CE-F118-D68138939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D3C48-564F-E04C-AE3B-F6689C041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50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7142-3CB7-3C5C-B15D-F9149554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E5715-78D7-B44B-6E47-0B1E177D4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EE52A-8D10-37EF-E21D-501D3F060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F5CC-2E3A-5A43-8129-469DDCA53452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6B9A9-A33E-9093-461C-C186887F1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B07C0-9AD6-1683-EF21-AA8A1119D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D3C48-564F-E04C-AE3B-F6689C041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17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B037F4-E96B-4899-C9D8-10482161A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A05BF0-0C5C-DBA4-4F0A-141E11A32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BE9CD-3088-FA32-1CA7-EDAF26C7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F5CC-2E3A-5A43-8129-469DDCA53452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5462C-BA71-1262-2ABF-33F622FD7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F9D0C-0544-C255-1D39-8DCC8CED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D3C48-564F-E04C-AE3B-F6689C041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20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8194E-8630-11DA-2B78-7093FBED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AC161-5384-DB5D-5526-2BA033B19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DB50B-94FE-13F7-379C-0CEF51F3B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F5CC-2E3A-5A43-8129-469DDCA53452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D348F-1CFC-19B8-6145-A07A8C8F6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75DFB-23D9-99E4-F5DD-66CB5133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D3C48-564F-E04C-AE3B-F6689C041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42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D0E6D-E83D-E397-8F42-2F3C157C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4CF1F-805D-168C-5FC3-7D2C11066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EA71D-776F-B283-2D1F-AB1B0624D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F5CC-2E3A-5A43-8129-469DDCA53452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035ED-E48C-1B67-87C4-3813421FB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53E86-AB42-FA39-4A20-6E863E27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D3C48-564F-E04C-AE3B-F6689C041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28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76968-1C05-189A-F3E5-D78EE656F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80F02-A3FC-3519-4607-B61E8B8E15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FB3EE-C2AF-6F1B-D280-B2CBEF11A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42E90-4365-82C7-28DC-B6E0DF4C2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F5CC-2E3A-5A43-8129-469DDCA53452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78582-9631-07F1-127E-5BC3B7DFE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C22BB-6A65-66EF-590D-F9C1FEB5C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D3C48-564F-E04C-AE3B-F6689C041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80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9151-1817-1E1C-23AA-858590DB1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FBBB5-AA59-5A59-C61C-942B5671C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6869F-E117-8038-4E31-8FA018824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D2919-761C-6093-8D0B-FE239C229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50978-7E9B-34EC-B8FC-D5E5704CD2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AB556E-DB8B-82A1-E64E-65AB5E7A3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F5CC-2E3A-5A43-8129-469DDCA53452}" type="datetimeFigureOut">
              <a:rPr lang="en-US" smtClean="0"/>
              <a:t>12/3/23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91BDDB-0496-47AD-2585-5E025D2C6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42E7F2-13B0-A264-4AD2-CEFB8947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D3C48-564F-E04C-AE3B-F6689C041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61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E0231-E850-443D-25F9-782F52E21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0A79AE-B3A4-DA3E-2ADE-DD46BFD98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F5CC-2E3A-5A43-8129-469DDCA53452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AAB19A-B313-4DDA-484C-7193BD23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A2763-98B9-8915-8D75-D05A6D0AA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D3C48-564F-E04C-AE3B-F6689C041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47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285C6A-1680-F50C-5DE4-8F7C1520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F5CC-2E3A-5A43-8129-469DDCA53452}" type="datetimeFigureOut">
              <a:rPr lang="en-US" smtClean="0"/>
              <a:t>12/3/23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510936-0D0E-1456-4435-4E372FD20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D338D-8CCF-DE8A-0F3A-2A869AAB8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D3C48-564F-E04C-AE3B-F6689C041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02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878C-5358-68E2-D4C1-0D26A39E9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3D5E4-04B8-193D-F61C-A4E0054A9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32A84-6AA1-80EE-D791-FDF2D8602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405A3A-ED00-949B-5455-2893F74D2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F5CC-2E3A-5A43-8129-469DDCA53452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51518-F196-C385-CE92-FC392DAA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3AE30-CD02-C747-414C-424610B8F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D3C48-564F-E04C-AE3B-F6689C041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1E216-0A94-9F1D-F766-EC2FE8E05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B8F4-0F31-B149-F69F-0FE751994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ADD02D-AF04-BF1F-7074-D00AF4D44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16C7F-D967-415C-95AD-380A12CB7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F5CC-2E3A-5A43-8129-469DDCA53452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B3AF9-A132-5AB7-D229-F3EBFA6D6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41C27-27F8-99C8-55B6-0A685DA4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D3C48-564F-E04C-AE3B-F6689C041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4437EA-E027-BB53-BBB1-88702B2C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042FB-D446-4CD6-73AC-CECBBA1DE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8D3DF-4B3E-C169-C60C-E41295B425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F5CC-2E3A-5A43-8129-469DDCA53452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A2334-46DD-3525-8A6E-36EA9C01B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C5D9-832A-AC01-F390-E0A2569DD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D3C48-564F-E04C-AE3B-F6689C041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7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kdp8/MeditationAp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73035C9-93C9-4A1C-B191-8129054EC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93D78C-7EC8-5606-7068-77C4B8A9B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248263"/>
            <a:ext cx="3768917" cy="1606163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MindEase</a:t>
            </a:r>
            <a:endParaRPr lang="en-US" sz="4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F95D54-66B9-5417-F79C-341ED71FA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7696" y="3915808"/>
            <a:ext cx="3665550" cy="775494"/>
          </a:xfrm>
        </p:spPr>
        <p:txBody>
          <a:bodyPr>
            <a:normAutofit/>
          </a:bodyPr>
          <a:lstStyle/>
          <a:p>
            <a:pPr algn="l"/>
            <a:r>
              <a:rPr lang="en-US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Krishang Patel</a:t>
            </a:r>
          </a:p>
        </p:txBody>
      </p:sp>
      <p:pic>
        <p:nvPicPr>
          <p:cNvPr id="1026" name="Picture 2" descr="Heart Beat Wave Pulse Rate - free svg file for members - SVG Heart">
            <a:extLst>
              <a:ext uri="{FF2B5EF4-FFF2-40B4-BE49-F238E27FC236}">
                <a16:creationId xmlns:a16="http://schemas.microsoft.com/office/drawing/2014/main" id="{AD5BB77C-2B94-B6C7-65C6-C6E15E110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568" y="643467"/>
            <a:ext cx="394152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60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3D78C-7EC8-5606-7068-77C4B8A9B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248263"/>
            <a:ext cx="3768917" cy="1606163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MindEase</a:t>
            </a:r>
            <a:endParaRPr lang="en-US" sz="4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F95D54-66B9-5417-F79C-341ED71FA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7696" y="3915808"/>
            <a:ext cx="3665550" cy="775494"/>
          </a:xfrm>
        </p:spPr>
        <p:txBody>
          <a:bodyPr>
            <a:normAutofit/>
          </a:bodyPr>
          <a:lstStyle/>
          <a:p>
            <a:pPr algn="l"/>
            <a:r>
              <a:rPr lang="en-US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Questions?</a:t>
            </a:r>
          </a:p>
        </p:txBody>
      </p:sp>
      <p:pic>
        <p:nvPicPr>
          <p:cNvPr id="1026" name="Picture 2" descr="Heart Beat Wave Pulse Rate - free svg file for members - SVG Heart">
            <a:extLst>
              <a:ext uri="{FF2B5EF4-FFF2-40B4-BE49-F238E27FC236}">
                <a16:creationId xmlns:a16="http://schemas.microsoft.com/office/drawing/2014/main" id="{AD5BB77C-2B94-B6C7-65C6-C6E15E110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568" y="643467"/>
            <a:ext cx="394152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63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7C6FB9-EF13-F638-0DD4-E0CC62672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i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introducing… </a:t>
            </a:r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MindEase</a:t>
            </a: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2BC170-C17F-0CB5-77EC-4CBA1ECDA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797" y="3318949"/>
            <a:ext cx="4619621" cy="207244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MindEase</a:t>
            </a: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 is a mindfulness and meditation app designed to help individuals reduce stress, improve mental well-being, and find inner calm through guided meditation and relaxation techniques.</a:t>
            </a:r>
          </a:p>
        </p:txBody>
      </p:sp>
      <p:pic>
        <p:nvPicPr>
          <p:cNvPr id="5" name="Picture 4" descr="A person sitting on a rock looking at mountains&#10;&#10;Description automatically generated">
            <a:extLst>
              <a:ext uri="{FF2B5EF4-FFF2-40B4-BE49-F238E27FC236}">
                <a16:creationId xmlns:a16="http://schemas.microsoft.com/office/drawing/2014/main" id="{2A412714-3E3A-93D0-B6E1-AB0DAD80D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60" r="11416" b="-1"/>
          <a:stretch/>
        </p:blipFill>
        <p:spPr>
          <a:xfrm>
            <a:off x="6229215" y="-3008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2ABA85-D4E7-4F33-1176-AF21E2094B4E}"/>
              </a:ext>
            </a:extLst>
          </p:cNvPr>
          <p:cNvSpPr txBox="1">
            <a:spLocks/>
          </p:cNvSpPr>
          <p:nvPr/>
        </p:nvSpPr>
        <p:spPr>
          <a:xfrm>
            <a:off x="7830589" y="1158828"/>
            <a:ext cx="3914108" cy="420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Consolas" panose="020B0609020204030204" pitchFamily="49" charset="0"/>
              </a:rPr>
              <a:t>Bringing Peace of Mind, One Breath at a Time</a:t>
            </a:r>
          </a:p>
        </p:txBody>
      </p:sp>
      <p:pic>
        <p:nvPicPr>
          <p:cNvPr id="3" name="Picture 2" descr="Heart Beat Wave Pulse Rate - free svg file for members - SVG Heart">
            <a:extLst>
              <a:ext uri="{FF2B5EF4-FFF2-40B4-BE49-F238E27FC236}">
                <a16:creationId xmlns:a16="http://schemas.microsoft.com/office/drawing/2014/main" id="{212320D7-D982-8698-811E-F81A6129B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2" y="5088474"/>
            <a:ext cx="1466257" cy="207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3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e busy Clipart | FreeImages">
            <a:extLst>
              <a:ext uri="{FF2B5EF4-FFF2-40B4-BE49-F238E27FC236}">
                <a16:creationId xmlns:a16="http://schemas.microsoft.com/office/drawing/2014/main" id="{98A1C493-9BCF-20EA-7CDF-C7EE07BB8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291" y="2143445"/>
            <a:ext cx="4768142" cy="294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36318-3329-F951-02A1-15C9FDF92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7128" y="2198362"/>
            <a:ext cx="4958966" cy="3917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today's fast-paced world, stress and anxiety levels are soaring, affecting people's physical and mental health. 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need for effective stress management solutions is more critical than ever. </a:t>
            </a:r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Heart Beat Wave Pulse Rate - free svg file for members - SVG Heart">
            <a:extLst>
              <a:ext uri="{FF2B5EF4-FFF2-40B4-BE49-F238E27FC236}">
                <a16:creationId xmlns:a16="http://schemas.microsoft.com/office/drawing/2014/main" id="{78393FA9-2F99-F30F-41D7-0799844A6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2" y="5088474"/>
            <a:ext cx="1466257" cy="207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06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36318-3329-F951-02A1-15C9FDF92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2698" y="2777813"/>
            <a:ext cx="4958966" cy="3917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Solution</a:t>
            </a:r>
            <a:r>
              <a:rPr lang="en-US" sz="1900" b="1" dirty="0">
                <a:latin typeface="+mj-lt"/>
              </a:rPr>
              <a:t>: </a:t>
            </a:r>
          </a:p>
          <a:p>
            <a:pPr marL="0" indent="0">
              <a:buNone/>
            </a:pPr>
            <a:endParaRPr lang="en-US" sz="1900" b="1" dirty="0">
              <a:latin typeface="+mj-lt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1900" b="1" dirty="0">
                <a:solidFill>
                  <a:srgbClr val="FF0000"/>
                </a:solidFill>
                <a:latin typeface="+mj-lt"/>
                <a:ea typeface="Helvetica Neue Light" panose="02000403000000020004" pitchFamily="2" charset="0"/>
                <a:cs typeface="Helvetica Neue" panose="02000503000000020004" pitchFamily="2" charset="0"/>
              </a:rPr>
              <a:t>	</a:t>
            </a:r>
            <a:r>
              <a:rPr lang="en-US" sz="3600" b="1" dirty="0" err="1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MindEase</a:t>
            </a:r>
            <a:endParaRPr lang="en-US" sz="1900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Free busy Clipart | FreeImages">
            <a:extLst>
              <a:ext uri="{FF2B5EF4-FFF2-40B4-BE49-F238E27FC236}">
                <a16:creationId xmlns:a16="http://schemas.microsoft.com/office/drawing/2014/main" id="{F0F443EC-6195-250C-71A5-5BB68B633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291" y="2143445"/>
            <a:ext cx="4768142" cy="294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eart Beat Wave Pulse Rate - free svg file for members - SVG Heart">
            <a:extLst>
              <a:ext uri="{FF2B5EF4-FFF2-40B4-BE49-F238E27FC236}">
                <a16:creationId xmlns:a16="http://schemas.microsoft.com/office/drawing/2014/main" id="{0BF84B7B-351C-881B-BFD8-06C67E9B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2" y="5088474"/>
            <a:ext cx="1466257" cy="207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0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ith a desert landscape and clouds&#10;&#10;Description automatically generated">
            <a:extLst>
              <a:ext uri="{FF2B5EF4-FFF2-40B4-BE49-F238E27FC236}">
                <a16:creationId xmlns:a16="http://schemas.microsoft.com/office/drawing/2014/main" id="{EB883FF6-0036-0DD0-560C-A859C4A71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4000"/>
                    </a14:imgEffect>
                  </a14:imgLayer>
                </a14:imgProps>
              </a:ext>
            </a:extLst>
          </a:blip>
          <a:srcRect t="9789" b="19288"/>
          <a:stretch/>
        </p:blipFill>
        <p:spPr>
          <a:xfrm>
            <a:off x="2519309" y="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0751F-2D7F-5478-D48A-43268BEDB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690" y="1132446"/>
            <a:ext cx="3822189" cy="3742762"/>
          </a:xfrm>
        </p:spPr>
        <p:txBody>
          <a:bodyPr>
            <a:normAutofit lnSpcReduction="10000"/>
          </a:bodyPr>
          <a:lstStyle/>
          <a:p>
            <a:pPr marL="0" indent="0">
              <a:buSzPct val="60000"/>
              <a:buNone/>
            </a:pPr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Value Proposition</a:t>
            </a:r>
          </a:p>
          <a:p>
            <a:pPr marL="0" indent="0">
              <a:buSzPct val="60000"/>
              <a:buNone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 a happier and healthier life to the users</a:t>
            </a:r>
          </a:p>
          <a:p>
            <a:pPr lvl="1">
              <a:buSzPct val="60000"/>
            </a:pPr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Stress Reduction and Mental-Well being</a:t>
            </a:r>
          </a:p>
          <a:p>
            <a:pPr lvl="1">
              <a:buSzPct val="60000"/>
            </a:pPr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Personalized Experience</a:t>
            </a:r>
          </a:p>
          <a:p>
            <a:pPr lvl="1">
              <a:buSzPct val="60000"/>
            </a:pPr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Accessibility Anytime, Anywhere</a:t>
            </a:r>
          </a:p>
        </p:txBody>
      </p:sp>
      <p:pic>
        <p:nvPicPr>
          <p:cNvPr id="2" name="Picture 2" descr="Heart Beat Wave Pulse Rate - free svg file for members - SVG Heart">
            <a:extLst>
              <a:ext uri="{FF2B5EF4-FFF2-40B4-BE49-F238E27FC236}">
                <a16:creationId xmlns:a16="http://schemas.microsoft.com/office/drawing/2014/main" id="{E6283746-D167-2E1D-396A-5C079BE75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2" y="5088474"/>
            <a:ext cx="1466257" cy="207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06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A6645-8514-B19C-FE22-5F5FE391F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Target Market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378B8-C805-55D2-5917-B62A7EEB4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Working Professionals</a:t>
            </a:r>
          </a:p>
          <a:p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Students</a:t>
            </a:r>
          </a:p>
          <a:p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Parents</a:t>
            </a:r>
          </a:p>
          <a:p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Wellness Enthusiasts</a:t>
            </a:r>
          </a:p>
        </p:txBody>
      </p:sp>
      <p:pic>
        <p:nvPicPr>
          <p:cNvPr id="1026" name="Picture 2" descr="Free Crowd on Busy Street Stock Photo">
            <a:extLst>
              <a:ext uri="{FF2B5EF4-FFF2-40B4-BE49-F238E27FC236}">
                <a16:creationId xmlns:a16="http://schemas.microsoft.com/office/drawing/2014/main" id="{D68032D2-9D51-9886-4B40-5A613FF68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r="24537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eart Beat Wave Pulse Rate - free svg file for members - SVG Heart">
            <a:extLst>
              <a:ext uri="{FF2B5EF4-FFF2-40B4-BE49-F238E27FC236}">
                <a16:creationId xmlns:a16="http://schemas.microsoft.com/office/drawing/2014/main" id="{7014073B-095A-8C93-5F9B-9A9055CB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2" y="5088474"/>
            <a:ext cx="1466257" cy="207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05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Free Banknotes in Money Counter Stock Photo">
            <a:extLst>
              <a:ext uri="{FF2B5EF4-FFF2-40B4-BE49-F238E27FC236}">
                <a16:creationId xmlns:a16="http://schemas.microsoft.com/office/drawing/2014/main" id="{DB865960-17F9-DDF8-DF3A-29EE5977AE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09" r="9090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E28DC-4271-C464-FF41-614FCB843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955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Business Models</a:t>
            </a: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9BB1C-7939-AD11-E33C-953B6C0A3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808" y="2531016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Freemium Model</a:t>
            </a:r>
          </a:p>
          <a:p>
            <a:pPr marL="685800" marR="0" lvl="1" indent="-228600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Free version of the app with basic meditation sessions and features</a:t>
            </a:r>
          </a:p>
          <a:p>
            <a:pPr marL="685800" marR="0" lvl="1" indent="-228600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Premium version with advanced content, analytics, and additional features at a subscription cost</a:t>
            </a:r>
          </a:p>
          <a:p>
            <a:r>
              <a:rPr lang="en-US" sz="1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One Time Purchases</a:t>
            </a:r>
          </a:p>
          <a:p>
            <a:r>
              <a:rPr lang="en-US" sz="1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Corporate Partnerships</a:t>
            </a:r>
          </a:p>
        </p:txBody>
      </p:sp>
      <p:pic>
        <p:nvPicPr>
          <p:cNvPr id="6" name="Picture 2" descr="Heart Beat Wave Pulse Rate - free svg file for members - SVG Heart">
            <a:extLst>
              <a:ext uri="{FF2B5EF4-FFF2-40B4-BE49-F238E27FC236}">
                <a16:creationId xmlns:a16="http://schemas.microsoft.com/office/drawing/2014/main" id="{80228217-0266-9660-CC78-A3B6C7349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2" y="5088474"/>
            <a:ext cx="1466257" cy="207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43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1AB11E-AC0E-E837-CDE1-2F5AB8DFB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/>
                    </a14:imgEffect>
                  </a14:imgLayer>
                </a14:imgProps>
              </a:ext>
            </a:extLst>
          </a:blip>
          <a:srcRect t="8033"/>
          <a:stretch/>
        </p:blipFill>
        <p:spPr>
          <a:xfrm>
            <a:off x="0" y="0"/>
            <a:ext cx="12192000" cy="68580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5BB1A-71AF-E241-8B09-FFF2C24A9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1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 Repository: </a:t>
            </a:r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https://github.com/kdp8/MeditationApp</a:t>
            </a:r>
            <a:endParaRPr lang="en-US" sz="4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2" descr="Heart Beat Wave Pulse Rate - free svg file for members - SVG Heart">
            <a:extLst>
              <a:ext uri="{FF2B5EF4-FFF2-40B4-BE49-F238E27FC236}">
                <a16:creationId xmlns:a16="http://schemas.microsoft.com/office/drawing/2014/main" id="{36F74880-4A3D-96E0-339D-A169D9BD1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2" y="5088474"/>
            <a:ext cx="1466257" cy="207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99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F423EC-AC4E-8416-2733-BD3D4F0F9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694795" y="1392382"/>
            <a:ext cx="6379441" cy="478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B39A40-4441-EECC-787E-A9654ECF8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What’s next for </a:t>
            </a:r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MindEase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C0863-B8FB-B0DF-EB22-9C67F1CA7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Feature Expansion</a:t>
            </a:r>
          </a:p>
          <a:p>
            <a:pPr lvl="1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Implement better AI integrations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Widen the Content (Diversify)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Enhance Personalization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User Feedbacks &amp; Iterations</a:t>
            </a:r>
          </a:p>
        </p:txBody>
      </p:sp>
      <p:pic>
        <p:nvPicPr>
          <p:cNvPr id="4" name="Picture 2" descr="Heart Beat Wave Pulse Rate - free svg file for members - SVG Heart">
            <a:extLst>
              <a:ext uri="{FF2B5EF4-FFF2-40B4-BE49-F238E27FC236}">
                <a16:creationId xmlns:a16="http://schemas.microsoft.com/office/drawing/2014/main" id="{F5E2E906-CFF0-56D2-79A8-CC3769E91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2" y="5088474"/>
            <a:ext cx="1466257" cy="207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23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{D1FD5ABC-C308-5845-A935-FDEF3FEE113C}tf16401369</Template>
  <TotalTime>1901</TotalTime>
  <Words>185</Words>
  <Application>Microsoft Macintosh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Helvetica Neue</vt:lpstr>
      <vt:lpstr>Helvetica Neue Light</vt:lpstr>
      <vt:lpstr>Helvetica Neue Light</vt:lpstr>
      <vt:lpstr>Helvetica Neue Thin</vt:lpstr>
      <vt:lpstr>Office Theme</vt:lpstr>
      <vt:lpstr>MindEase</vt:lpstr>
      <vt:lpstr>introducing… MindEase</vt:lpstr>
      <vt:lpstr>PowerPoint Presentation</vt:lpstr>
      <vt:lpstr>PowerPoint Presentation</vt:lpstr>
      <vt:lpstr>PowerPoint Presentation</vt:lpstr>
      <vt:lpstr>Target Market</vt:lpstr>
      <vt:lpstr>Business Models</vt:lpstr>
      <vt:lpstr>GitHub Repository: https://github.com/kdp8/MeditationApp</vt:lpstr>
      <vt:lpstr>What’s next for MindEase?</vt:lpstr>
      <vt:lpstr>MindEase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MindEase</dc:title>
  <dc:creator>Patel, Krishang D</dc:creator>
  <cp:lastModifiedBy>Patel, Krishang D</cp:lastModifiedBy>
  <cp:revision>14</cp:revision>
  <dcterms:created xsi:type="dcterms:W3CDTF">2023-10-16T22:20:32Z</dcterms:created>
  <dcterms:modified xsi:type="dcterms:W3CDTF">2023-12-03T07:39:13Z</dcterms:modified>
</cp:coreProperties>
</file>